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2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6"/>
    <p:restoredTop sz="94666"/>
  </p:normalViewPr>
  <p:slideViewPr>
    <p:cSldViewPr snapToGrid="0" snapToObjects="1">
      <p:cViewPr varScale="1">
        <p:scale>
          <a:sx n="125" d="100"/>
          <a:sy n="125" d="100"/>
        </p:scale>
        <p:origin x="16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1A997-039D-254B-A3D6-285963799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F8C80F-12D2-6D4F-A73B-9518E6793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96CF14-6FE8-2F4F-8CE1-FDBE4473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06A5C5-EBDD-404D-857A-F9D601366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256983-C010-DA4F-83CB-0622CBA3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499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A1A38-DB98-684E-B5B1-4D35CF18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9F1916-758F-FA42-9494-8C880816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D6357-5B34-2E4A-9C07-9E2F2C41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9887B-501B-CC49-8A44-5BF15CC8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889CFA-6332-AD4B-9AD8-5BBBA39A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4407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702BAF-E733-8E46-96A8-CDCC99D98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3C5886-E01C-4145-BF57-B821200E8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7603FC-2052-C044-B31B-677002BA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492A5-E7EE-F74E-BEF1-8BBFEE4FC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61D08E-D2D6-4341-89CD-ACC909A4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75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947A5-E8A3-F34F-9EA1-F6136F3D4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0B55C7-4D11-F044-8995-1614A411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C2B0E-58C7-824A-968F-2A8BEA50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1603E1-2B16-ED4B-8055-562DB9D5B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B36FC-5A1B-1F44-B306-CB3CFAD2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9005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D1791-D3A8-064B-BF58-F8AEE626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4A7090-D868-DE4B-8882-0AB977888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EE29EA-F762-654D-90A4-9BB5E439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0C056-3FAC-5F43-9ACF-02ECF878F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86AD1-F638-B24D-B531-1793AD94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198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589AB-1864-684A-91EE-454EEB6D0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D3B1B-A729-C64F-B552-A14A06412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C305C-91DF-5F42-8379-24DDB18BE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54F8F-4E86-9546-9F91-CAB937FCF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387655-989D-504A-9C85-5E707404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95462-C6DC-E340-BAFE-D9ED51A4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741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38B23-CED3-DC49-8B68-5F2723DCC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DC13-F1F5-DA48-9135-34FB677F4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9DE561-CCC9-2849-A3AD-83ADDBB70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2DBD87-1403-7B49-8F3A-A9B0DD8CA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EAF308-6B6D-7745-BF0A-49A33C91F3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B32B3F-88C1-284D-9D3D-855EB3D0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389A084-85D3-DE42-923E-4AD6E001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7E5844-6AFA-E640-BC95-8AA63B6A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752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6681A-52B5-6048-AD70-E9823D8FD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E393EA-ADEC-1B42-AD91-208FA889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1837C5-9302-2E43-818F-428B4996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337830-4FE1-9240-A8DF-E7F9174A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07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16CEF4-4BB1-1A42-935E-A1B2B133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26D10DE-C0B5-E246-8A9C-8E5FB61B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881D3-AF08-2948-8EBD-2CF8B858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257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CE6A2-971B-2D43-9716-7F66FB4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C6AE42-A73F-744A-A2C9-613AB3945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6E6252-6313-9044-946C-81EBB1C9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6AC876-9C10-5242-8838-A3515E94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3B2FD-CE28-8E4C-ACCC-75FC408D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638BC-52C7-7E4D-85F2-42F099D6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89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D55BB2-A776-C644-B190-3DD493D8C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DA6622-0EBA-1A45-BABC-ED12AF7AA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43B56-18ED-A141-9E98-C8D73E4A4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DB360B-183B-B144-8AC2-0AE09DF7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CDAA8A-B1CA-664B-8B91-1CBA1394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D9A94-DE1F-E644-A295-0759B5E7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1716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48D2E-9D5F-4F44-A2C1-4A86DE847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D15334-013D-7C4F-AE2E-45B3ABFA2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DDFD0-7828-A342-823E-6DC022A94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A1E96-DF7C-9A41-BE01-749124E27BCE}" type="datetimeFigureOut">
              <a:rPr kumimoji="1" lang="ko-KR" altLang="en-US" smtClean="0"/>
              <a:t>2018. 10. 8.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74F5A-ADDC-3D47-A717-B2079A7F8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40341A-4BC7-174C-AAA5-055F18B63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4F187-F9D5-E241-99EC-105D6A656D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624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32042-30B5-EA4D-AB64-591700DF68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WAP </a:t>
            </a:r>
            <a:r>
              <a:rPr kumimoji="1" lang="ko-KR" altLang="en-US" b="1" dirty="0"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프로젝트 세미나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918B26-0DA7-B649-856C-36C075A23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8238" y="5043659"/>
            <a:ext cx="3039762" cy="1655762"/>
          </a:xfrm>
        </p:spPr>
        <p:txBody>
          <a:bodyPr/>
          <a:lstStyle/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날짜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2018.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10.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08</a:t>
            </a:r>
          </a:p>
          <a:p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강의실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: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향파</a:t>
            </a:r>
            <a:r>
              <a:rPr kumimoji="1" lang="ko-KR" altLang="en-US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en-US" altLang="ko-KR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302</a:t>
            </a:r>
            <a:endParaRPr kumimoji="1" lang="ko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631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코딩 컨벤션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119897-80C1-1A47-955D-FD7DB349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077"/>
            <a:ext cx="12192000" cy="365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5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A9C3D-DC5B-DE4B-89F3-5BFF26D31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코딩 컨벤션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E3C864-7EE4-1C4E-851D-81D37B72571C}"/>
              </a:ext>
            </a:extLst>
          </p:cNvPr>
          <p:cNvSpPr txBox="1"/>
          <p:nvPr/>
        </p:nvSpPr>
        <p:spPr>
          <a:xfrm>
            <a:off x="1395663" y="1712997"/>
            <a:ext cx="9958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각 </a:t>
            </a:r>
            <a:r>
              <a:rPr kumimoji="1" lang="ko-KR" altLang="en-US" sz="3200" dirty="0"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언어의</a:t>
            </a:r>
            <a:r>
              <a:rPr kumimoji="1" lang="ko-KR" altLang="en-US" sz="3200" dirty="0"/>
              <a:t> 스타일에 맞게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</a:t>
            </a:r>
            <a:r>
              <a:rPr kumimoji="1" lang="ko-KR" altLang="en-US" sz="3200" dirty="0" err="1"/>
              <a:t>명명법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괄호</a:t>
            </a:r>
            <a:r>
              <a:rPr kumimoji="1" lang="en-US" altLang="ko-KR" sz="3200" dirty="0"/>
              <a:t>,</a:t>
            </a:r>
            <a:r>
              <a:rPr kumimoji="1" lang="ko-KR" altLang="en-US" sz="3200" dirty="0"/>
              <a:t> 들여쓰기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34D27D-7D38-1449-8F03-D4C1A0BC4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403"/>
            <a:ext cx="12192000" cy="647659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4A9DC4-D1D8-0A4C-9A46-F0D4B788B21B}"/>
              </a:ext>
            </a:extLst>
          </p:cNvPr>
          <p:cNvGrpSpPr/>
          <p:nvPr/>
        </p:nvGrpSpPr>
        <p:grpSpPr>
          <a:xfrm>
            <a:off x="0" y="0"/>
            <a:ext cx="10876547" cy="6858000"/>
            <a:chOff x="0" y="0"/>
            <a:chExt cx="10541000" cy="77247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519746-5CC4-184D-87E3-2455D1DF0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0541000" cy="28067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FD4CD97-6D29-BE4F-A0B7-E9CE7AE3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229051"/>
              <a:ext cx="10515600" cy="27813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E19B326-0F52-924A-879B-BC0B6BBA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4968862"/>
              <a:ext cx="10515600" cy="2755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13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클린 코드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BB83-C8A2-2247-9778-45BFB2557307}"/>
              </a:ext>
            </a:extLst>
          </p:cNvPr>
          <p:cNvSpPr txBox="1"/>
          <p:nvPr/>
        </p:nvSpPr>
        <p:spPr>
          <a:xfrm>
            <a:off x="1657926" y="1459832"/>
            <a:ext cx="887614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의미 있는 명명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의도가 분명한 이름을 사용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발음할 수 있는 이름으로 작성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찾을 수 있는 이름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(file1, file2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와 같은 일반적인 이름을 피하자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주석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주석이 없는 코드가 가장 잘 짠 코드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저작권 주석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저작권과 같은 법적 문제가 있다면 주석을 추가하자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정보성 주석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내가 짠 코드의 정보를 전달하는 의도의 주석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4.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의도에 관한 주석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작성한 코드의 의도를 이름으로 판단하기 </a:t>
            </a:r>
            <a:r>
              <a:rPr kumimoji="1"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어려울때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5.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결과에 대한 경고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작성한 코드가 프로그램에 큰 영향을 준다면 작성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FC97BB-365F-2B46-AF14-F906CCBE7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4965700"/>
            <a:ext cx="85471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클린 코드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FBB83-C8A2-2247-9778-45BFB2557307}"/>
              </a:ext>
            </a:extLst>
          </p:cNvPr>
          <p:cNvSpPr txBox="1"/>
          <p:nvPr/>
        </p:nvSpPr>
        <p:spPr>
          <a:xfrm>
            <a:off x="1657926" y="1459832"/>
            <a:ext cx="831028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함수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작게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그리고 작게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하나만 똑바로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Side Effect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없도록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의도한 기능만 수행하도록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추상화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에러 처리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에러 코드 대신 예외를 이용하자 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Null 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값을 </a:t>
            </a:r>
            <a:r>
              <a:rPr kumimoji="1" lang="ko-KR" altLang="en-US" sz="24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리턴하지</a:t>
            </a:r>
            <a:r>
              <a:rPr kumimoji="1" lang="ko-KR" altLang="en-US" sz="24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말자</a:t>
            </a:r>
            <a:endParaRPr kumimoji="1" lang="en-US" altLang="ko-KR" sz="24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FE4FA1-DA9B-F247-A698-0DA478A72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74" y="2971023"/>
            <a:ext cx="12192000" cy="38869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E54C67-1E9E-DC4F-95BF-B0C2631B3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26" y="139032"/>
            <a:ext cx="7937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시작 발표</a:t>
            </a:r>
          </a:p>
        </p:txBody>
      </p:sp>
    </p:spTree>
    <p:extLst>
      <p:ext uri="{BB962C8B-B14F-4D97-AF65-F5344CB8AC3E}">
        <p14:creationId xmlns:p14="http://schemas.microsoft.com/office/powerpoint/2010/main" val="2261519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D22143-ADBC-8147-A7B0-F6B9DF70F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ko-KR" altLang="en-US" b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목차</a:t>
            </a:r>
            <a:endParaRPr kumimoji="1" lang="ko-KR" altLang="en-US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B5FD2-2665-FF4D-B973-4C697F937FBE}"/>
              </a:ext>
            </a:extLst>
          </p:cNvPr>
          <p:cNvSpPr txBox="1"/>
          <p:nvPr/>
        </p:nvSpPr>
        <p:spPr>
          <a:xfrm>
            <a:off x="1894703" y="1911178"/>
            <a:ext cx="10132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협업 프로그램</a:t>
            </a:r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en-US" altLang="ko-KR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2.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</a:t>
            </a:r>
            <a:r>
              <a:rPr kumimoji="1" lang="ko-KR" altLang="en-US" sz="4400" b="1" dirty="0" err="1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클린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코드</a:t>
            </a:r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r>
              <a:rPr kumimoji="1" lang="en-US" altLang="ko-KR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3.</a:t>
            </a:r>
            <a:r>
              <a:rPr kumimoji="1" lang="ko-KR" altLang="en-US" sz="44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 이전 프로젝트와 변경 사항</a:t>
            </a:r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  <a:p>
            <a:endParaRPr kumimoji="1" lang="en-US" altLang="ko-KR" sz="4400" b="1" dirty="0"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776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4B911-DCE1-7B4E-A9BA-4D30D7C1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713C4-F7B3-8E47-AF11-B4C3EDF617B2}"/>
              </a:ext>
            </a:extLst>
          </p:cNvPr>
          <p:cNvSpPr txBox="1"/>
          <p:nvPr/>
        </p:nvSpPr>
        <p:spPr>
          <a:xfrm>
            <a:off x="1300065" y="2412583"/>
            <a:ext cx="9591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이력을 관리하는 저장소 </a:t>
            </a:r>
            <a:endParaRPr kumimoji="1"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저장소와 로컬 저장소</a:t>
            </a:r>
            <a:endParaRPr kumimoji="1"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r>
              <a:rPr kumimoji="1" lang="ko-KR" altLang="en-US" sz="3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장점</a:t>
            </a:r>
            <a:endParaRPr kumimoji="1" lang="en-US" altLang="ko-KR" sz="3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C60A6-13E0-F245-8F2E-73EF5702BB04}"/>
              </a:ext>
            </a:extLst>
          </p:cNvPr>
          <p:cNvSpPr txBox="1"/>
          <p:nvPr/>
        </p:nvSpPr>
        <p:spPr>
          <a:xfrm>
            <a:off x="5653505" y="3152502"/>
            <a:ext cx="6782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동시에 같은 파일을 수정 하였을 때 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작업물이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날아가는 것 방지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소스코드가 변경된 이력을 쉽게 확인 가능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3.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실수한 부분이 있다면 실수하기 이전의 파일로 돌릴 수 있음 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ADB692-B275-5942-82E2-3822D018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04" y="1266160"/>
            <a:ext cx="6538495" cy="282720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0B22F2-64C8-BC4C-BD80-0D8AFDC081C4}"/>
              </a:ext>
            </a:extLst>
          </p:cNvPr>
          <p:cNvGrpSpPr/>
          <p:nvPr/>
        </p:nvGrpSpPr>
        <p:grpSpPr>
          <a:xfrm>
            <a:off x="5054600" y="3577030"/>
            <a:ext cx="7137400" cy="1587500"/>
            <a:chOff x="5054599" y="3804662"/>
            <a:chExt cx="7137400" cy="15875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A5E7488-1A4D-2140-A608-A0A4D0D7B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599" y="3804662"/>
              <a:ext cx="3835400" cy="15875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577226-57FD-DB4D-990E-8AD6B7D6B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9999" y="3804662"/>
              <a:ext cx="3302000" cy="158750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ACF4DE8-B446-134E-B620-78A854E1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87" y="5814608"/>
            <a:ext cx="3644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버전 관리 시스템 </a:t>
            </a:r>
            <a:r>
              <a:rPr kumimoji="1" lang="en-US" altLang="ko-KR" dirty="0"/>
              <a:t>Git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B76C-DC41-A04D-9686-0BBB4E5B4A8C}"/>
              </a:ext>
            </a:extLst>
          </p:cNvPr>
          <p:cNvSpPr txBox="1"/>
          <p:nvPr/>
        </p:nvSpPr>
        <p:spPr>
          <a:xfrm>
            <a:off x="838200" y="4242085"/>
            <a:ext cx="991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로컬 저장소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E0D9A-8F32-3F4E-A1D8-7291AF6D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4989470"/>
            <a:ext cx="10985500" cy="134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0FE885-9FFC-304F-BDCC-D73BFCEB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229" y="2186903"/>
            <a:ext cx="4406900" cy="194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249C0B-B725-2143-8687-8386E107481E}"/>
              </a:ext>
            </a:extLst>
          </p:cNvPr>
          <p:cNvSpPr txBox="1"/>
          <p:nvPr/>
        </p:nvSpPr>
        <p:spPr>
          <a:xfrm>
            <a:off x="838200" y="1551601"/>
            <a:ext cx="3225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/>
              <a:t>쉽게 </a:t>
            </a:r>
            <a:r>
              <a:rPr kumimoji="1" lang="en-US" altLang="ko-KR" sz="2800" dirty="0"/>
              <a:t>Git bash </a:t>
            </a:r>
            <a:r>
              <a:rPr kumimoji="1" lang="ko-KR" altLang="en-US" sz="2800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331244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B76C-DC41-A04D-9686-0BBB4E5B4A8C}"/>
              </a:ext>
            </a:extLst>
          </p:cNvPr>
          <p:cNvSpPr txBox="1"/>
          <p:nvPr/>
        </p:nvSpPr>
        <p:spPr>
          <a:xfrm>
            <a:off x="838200" y="4879634"/>
            <a:ext cx="991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로컬 저장소에 무대를 박제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git commit –m ‘&lt;</a:t>
            </a:r>
            <a:r>
              <a:rPr kumimoji="1" lang="ko-KR" altLang="en-US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커밋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메시지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&gt;’</a:t>
            </a:r>
            <a:endParaRPr kumimoji="1"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49C0B-B725-2143-8687-8386E107481E}"/>
              </a:ext>
            </a:extLst>
          </p:cNvPr>
          <p:cNvSpPr txBox="1"/>
          <p:nvPr/>
        </p:nvSpPr>
        <p:spPr>
          <a:xfrm>
            <a:off x="838200" y="1551601"/>
            <a:ext cx="1196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파일을 무대위로 올리자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add &lt;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add . (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변경 파일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FBA133-FACB-934D-8F12-CEB324F81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00" y="2504734"/>
            <a:ext cx="6388100" cy="2374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D525A9-FC12-304E-9E7F-A25D8DBA1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5384800"/>
            <a:ext cx="8559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49C0B-B725-2143-8687-8386E107481E}"/>
              </a:ext>
            </a:extLst>
          </p:cNvPr>
          <p:cNvSpPr txBox="1"/>
          <p:nvPr/>
        </p:nvSpPr>
        <p:spPr>
          <a:xfrm>
            <a:off x="838200" y="1550627"/>
            <a:ext cx="1196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저장소 만들기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(http://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github.com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14D3E6-317D-F543-B7C5-935CAC205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30979" cy="69014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440756-1DE6-E043-A680-8728DD91B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19" y="21733"/>
            <a:ext cx="8175171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AFDEF6-2B94-AA45-AFAF-5C5C8BCE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216" y="1177433"/>
            <a:ext cx="80645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3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B76C-DC41-A04D-9686-0BBB4E5B4A8C}"/>
              </a:ext>
            </a:extLst>
          </p:cNvPr>
          <p:cNvSpPr txBox="1"/>
          <p:nvPr/>
        </p:nvSpPr>
        <p:spPr>
          <a:xfrm>
            <a:off x="838200" y="3046147"/>
            <a:ext cx="991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저장소와 로컬 저장소를 동기화 하자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push &lt;remote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&lt;branch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49C0B-B725-2143-8687-8386E107481E}"/>
              </a:ext>
            </a:extLst>
          </p:cNvPr>
          <p:cNvSpPr txBox="1"/>
          <p:nvPr/>
        </p:nvSpPr>
        <p:spPr>
          <a:xfrm>
            <a:off x="838200" y="1551601"/>
            <a:ext cx="1196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저장소를 내 로컬 저장소와 이어주자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remote add &lt;remote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github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repository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주소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endParaRPr kumimoji="1" lang="ko-KR" altLang="en-US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CCA61-95F1-E746-AC3F-4E71F977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3261"/>
            <a:ext cx="12192000" cy="313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C0DBF4-1F0F-F940-8A0B-5FEEB418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3960149"/>
            <a:ext cx="9271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B76C-DC41-A04D-9686-0BBB4E5B4A8C}"/>
              </a:ext>
            </a:extLst>
          </p:cNvPr>
          <p:cNvSpPr txBox="1"/>
          <p:nvPr/>
        </p:nvSpPr>
        <p:spPr>
          <a:xfrm>
            <a:off x="838200" y="1394258"/>
            <a:ext cx="991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원격 저장소와 로컬 저장소를 동기화 하자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 pull &lt;remote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&lt;branch </a:t>
            </a:r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이름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F4356B-8658-C740-ADF8-36907C39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0" y="2348365"/>
            <a:ext cx="7480300" cy="201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AE402D-E812-5442-879C-FAC2951E6560}"/>
              </a:ext>
            </a:extLst>
          </p:cNvPr>
          <p:cNvSpPr txBox="1"/>
          <p:nvPr/>
        </p:nvSpPr>
        <p:spPr>
          <a:xfrm>
            <a:off x="838199" y="4548288"/>
            <a:ext cx="9910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필요한 것만 동기화 하자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en-US" altLang="ko-KR" sz="28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gitignore</a:t>
            </a:r>
            <a:endParaRPr kumimoji="1" lang="en-US" altLang="ko-KR" sz="28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B3EC49-A788-4F4B-A3EF-EB0AB85A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5071508"/>
            <a:ext cx="66675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8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DCB32-BAD6-2B4C-BEA6-3763C9A3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버전 관리 시스템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Git</a:t>
            </a:r>
            <a:endParaRPr kumimoji="1" lang="ko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B2B76C-DC41-A04D-9686-0BBB4E5B4A8C}"/>
              </a:ext>
            </a:extLst>
          </p:cNvPr>
          <p:cNvSpPr txBox="1"/>
          <p:nvPr/>
        </p:nvSpPr>
        <p:spPr>
          <a:xfrm>
            <a:off x="838200" y="1394258"/>
            <a:ext cx="9910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충돌을 해결해 보자</a:t>
            </a:r>
            <a:r>
              <a:rPr kumimoji="1" lang="en-US" altLang="ko-KR" sz="28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0E2C87-7B73-9749-B68D-32B49E1C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478"/>
            <a:ext cx="12192000" cy="25667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F8A942-B346-8441-8375-9DFDDE35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743157"/>
            <a:ext cx="4838700" cy="55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D42581-291E-0F48-8451-03117A33A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089" y="2213908"/>
            <a:ext cx="10782300" cy="4686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C7BA19-4519-194C-8C5E-963D0A270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911" y="2277408"/>
            <a:ext cx="9385300" cy="4622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3AD23E-E7F4-A843-8AD7-24C5654B3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2363" y="4093508"/>
            <a:ext cx="7721600" cy="2806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8D5C241-520D-1942-AF4C-9BCA44185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2363" y="4093508"/>
            <a:ext cx="7137833" cy="19311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B67F93-3BDB-BF4F-90DC-5B0751777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00" y="2353608"/>
            <a:ext cx="98171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3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373</Words>
  <Application>Microsoft Macintosh PowerPoint</Application>
  <PresentationFormat>와이드스크린</PresentationFormat>
  <Paragraphs>72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Apple SD Gothic Neo</vt:lpstr>
      <vt:lpstr>Apple SD Gothic Neo ExtraBold</vt:lpstr>
      <vt:lpstr>Apple SD Gothic Neo Medium</vt:lpstr>
      <vt:lpstr>Apple SD Gothic Neo SemiBold</vt:lpstr>
      <vt:lpstr>Arial</vt:lpstr>
      <vt:lpstr>Office 테마</vt:lpstr>
      <vt:lpstr>WAP 프로젝트 세미나</vt:lpstr>
      <vt:lpstr>목차</vt:lpstr>
      <vt:lpstr>버전 관리 시스템 Git</vt:lpstr>
      <vt:lpstr>버전 관리 시스템 Git</vt:lpstr>
      <vt:lpstr>버전 관리 시스템 Git</vt:lpstr>
      <vt:lpstr>버전 관리 시스템 Git</vt:lpstr>
      <vt:lpstr>버전 관리 시스템 Git</vt:lpstr>
      <vt:lpstr>버전 관리 시스템 Git</vt:lpstr>
      <vt:lpstr>버전 관리 시스템 Git</vt:lpstr>
      <vt:lpstr>코딩 컨벤션</vt:lpstr>
      <vt:lpstr>코딩 컨벤션</vt:lpstr>
      <vt:lpstr>클린 코드</vt:lpstr>
      <vt:lpstr>클린 코드</vt:lpstr>
      <vt:lpstr>시작 발표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프로젝트 세미나</dc:title>
  <dc:creator>정승우</dc:creator>
  <cp:lastModifiedBy>정승우</cp:lastModifiedBy>
  <cp:revision>13</cp:revision>
  <dcterms:created xsi:type="dcterms:W3CDTF">2018-10-08T09:09:09Z</dcterms:created>
  <dcterms:modified xsi:type="dcterms:W3CDTF">2018-10-08T12:13:05Z</dcterms:modified>
</cp:coreProperties>
</file>